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2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6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7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4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0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8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1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5FBD-6A08-44D1-92A4-BE09A479800F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2D41-1F36-4876-AB85-526F94ED3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sentences with the following 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1) Have a grammatical subject (I, you, it…)</a:t>
            </a:r>
          </a:p>
          <a:p>
            <a:pPr marL="0" indent="0">
              <a:buNone/>
            </a:pPr>
            <a:r>
              <a:rPr lang="en-US" sz="2400" dirty="0" smtClean="0"/>
              <a:t>Example: Ebert has thyroid cancer.</a:t>
            </a:r>
          </a:p>
          <a:p>
            <a:pPr marL="0" indent="0">
              <a:buNone/>
            </a:pPr>
            <a:r>
              <a:rPr lang="en-US" sz="2400" b="1" dirty="0" smtClean="0"/>
              <a:t>2) Express a time (tense), completion (aspect) or duration</a:t>
            </a:r>
          </a:p>
          <a:p>
            <a:pPr marL="0" indent="0">
              <a:buNone/>
            </a:pPr>
            <a:r>
              <a:rPr lang="en-US" sz="2400" dirty="0" smtClean="0"/>
              <a:t>Example: He lost the ability to talk after one of his surgeries.</a:t>
            </a:r>
          </a:p>
          <a:p>
            <a:pPr marL="0" indent="0">
              <a:buNone/>
            </a:pPr>
            <a:r>
              <a:rPr lang="en-US" sz="2400" b="1" dirty="0" smtClean="0"/>
              <a:t>3) Can have one, two, or three helping verbs</a:t>
            </a:r>
          </a:p>
          <a:p>
            <a:pPr marL="0" indent="0">
              <a:buNone/>
            </a:pPr>
            <a:r>
              <a:rPr lang="en-US" sz="2400" dirty="0" smtClean="0"/>
              <a:t>Example: Roger Ebert cannot remember the last thing he ate, or the last thing he said.</a:t>
            </a:r>
          </a:p>
          <a:p>
            <a:pPr marL="0" indent="0">
              <a:buNone/>
            </a:pPr>
            <a:r>
              <a:rPr lang="en-US" sz="2400" b="1" dirty="0" smtClean="0"/>
              <a:t>4) Always have a main verb (a verb that carries meaning) </a:t>
            </a:r>
          </a:p>
          <a:p>
            <a:pPr marL="0" indent="0">
              <a:buNone/>
            </a:pPr>
            <a:r>
              <a:rPr lang="en-US" sz="2400" dirty="0" smtClean="0"/>
              <a:t>Example: He has developed a kind of a rudimentary sign language.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85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Create sentences with the following directions: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Secor</dc:creator>
  <cp:lastModifiedBy>Tyler Secor</cp:lastModifiedBy>
  <cp:revision>4</cp:revision>
  <dcterms:created xsi:type="dcterms:W3CDTF">2015-09-24T14:08:32Z</dcterms:created>
  <dcterms:modified xsi:type="dcterms:W3CDTF">2015-09-25T01:05:04Z</dcterms:modified>
</cp:coreProperties>
</file>