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1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2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6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FDA1-6515-4151-9732-85DDE41AA8B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B1E0-8ACC-41F8-BC20-222C5D43A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Example: </a:t>
            </a:r>
            <a:r>
              <a:rPr lang="en-US" i="1" dirty="0" smtClean="0"/>
              <a:t>Alfred I was the king of </a:t>
            </a:r>
            <a:r>
              <a:rPr lang="en-US" i="1" dirty="0" err="1" smtClean="0"/>
              <a:t>Wessex</a:t>
            </a:r>
            <a:r>
              <a:rPr lang="en-US" i="1" dirty="0" smtClean="0"/>
              <a:t>. </a:t>
            </a:r>
            <a:r>
              <a:rPr lang="en-US" i="1" dirty="0" err="1" smtClean="0"/>
              <a:t>Wessex</a:t>
            </a:r>
            <a:r>
              <a:rPr lang="en-US" i="1" dirty="0" smtClean="0"/>
              <a:t> was a region in the southwestern part of England. </a:t>
            </a:r>
          </a:p>
          <a:p>
            <a:pPr marL="0" indent="0">
              <a:buNone/>
            </a:pPr>
            <a:r>
              <a:rPr lang="en-US" i="1" dirty="0" smtClean="0"/>
              <a:t>Alfred was the king of </a:t>
            </a:r>
            <a:r>
              <a:rPr lang="en-US" i="1" dirty="0" err="1" smtClean="0"/>
              <a:t>Wessex</a:t>
            </a:r>
            <a:r>
              <a:rPr lang="en-US" i="1" dirty="0" smtClean="0"/>
              <a:t>, a region in the Southwestern part of England. </a:t>
            </a:r>
          </a:p>
          <a:p>
            <a:pPr marL="514350" indent="-514350">
              <a:buAutoNum type="arabicParenR"/>
            </a:pPr>
            <a:r>
              <a:rPr lang="en-US" dirty="0" smtClean="0"/>
              <a:t>Alfred I ruled for nearly twenty years. He ruled from A.D.  817-899.</a:t>
            </a:r>
          </a:p>
          <a:p>
            <a:pPr marL="514350" indent="-514350">
              <a:buAutoNum type="arabicParenR"/>
            </a:pPr>
            <a:r>
              <a:rPr lang="en-US" dirty="0" smtClean="0"/>
              <a:t>He is known as Alfred the Great. He justly deserves the title. </a:t>
            </a:r>
          </a:p>
          <a:p>
            <a:pPr marL="514350" indent="-514350">
              <a:buAutoNum type="arabicParenR"/>
            </a:pPr>
            <a:r>
              <a:rPr lang="en-US" dirty="0" smtClean="0"/>
              <a:t>Many English political and educational reforms began under Alfred. Alfred was the most powerful Anglo-Saxon 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Summarizing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big issue in Hamlet’s Soliloquy?</a:t>
            </a:r>
          </a:p>
          <a:p>
            <a:r>
              <a:rPr lang="en-US" dirty="0" smtClean="0"/>
              <a:t>What claim or argument about the value of life does Hamlet make?</a:t>
            </a:r>
          </a:p>
          <a:p>
            <a:r>
              <a:rPr lang="en-US" dirty="0" smtClean="0"/>
              <a:t>What do you think about Hamlet’s claim?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Dialectical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Find quotes to support Hamlet’s claim that you identified earlier. </a:t>
            </a:r>
          </a:p>
          <a:p>
            <a:r>
              <a:rPr lang="en-US" dirty="0" smtClean="0"/>
              <a:t>Include line numbers where the quote can be found.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Analyze the quote. What does Hamlet mean? How does it support his claim about life? Look closely at his word choice.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claim of the song?</a:t>
            </a:r>
          </a:p>
          <a:p>
            <a:r>
              <a:rPr lang="en-US" dirty="0" smtClean="0"/>
              <a:t>Complete a Dialectical Journal for two quotes from your song.</a:t>
            </a:r>
          </a:p>
          <a:p>
            <a:r>
              <a:rPr lang="en-US" dirty="0" smtClean="0"/>
              <a:t>Compare Hamlet’s claim with the claim in your lyrics. What do you think about both claims? What has caused you to have this perception? (2 well-developed paragraphs)</a:t>
            </a:r>
          </a:p>
          <a:p>
            <a:r>
              <a:rPr lang="en-US" dirty="0" smtClean="0"/>
              <a:t>Do these texts have anything in common?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be/is your life theme?</a:t>
            </a:r>
          </a:p>
          <a:p>
            <a:pPr lvl="1"/>
            <a:r>
              <a:rPr lang="en-US" dirty="0" smtClean="0"/>
              <a:t>What will your life say about life itself?</a:t>
            </a:r>
          </a:p>
          <a:p>
            <a:r>
              <a:rPr lang="en-US" dirty="0" smtClean="0"/>
              <a:t>Create an illustration with this theme.</a:t>
            </a:r>
          </a:p>
        </p:txBody>
      </p:sp>
    </p:spTree>
    <p:extLst>
      <p:ext uri="{BB962C8B-B14F-4D97-AF65-F5344CB8AC3E}">
        <p14:creationId xmlns:p14="http://schemas.microsoft.com/office/powerpoint/2010/main" val="125494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You Read, You will see these words. Think about the meaning of the word in context. Write a synonym.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Ritual</a:t>
            </a:r>
          </a:p>
          <a:p>
            <a:r>
              <a:rPr lang="en-US" dirty="0" smtClean="0"/>
              <a:t>Survival</a:t>
            </a:r>
          </a:p>
          <a:p>
            <a:r>
              <a:rPr lang="en-US" dirty="0" smtClean="0"/>
              <a:t>Radiates</a:t>
            </a:r>
          </a:p>
          <a:p>
            <a:r>
              <a:rPr lang="en-US" dirty="0" smtClean="0"/>
              <a:t>Savoring</a:t>
            </a:r>
          </a:p>
          <a:p>
            <a:r>
              <a:rPr lang="en-US" dirty="0" smtClean="0"/>
              <a:t>Cinematic</a:t>
            </a:r>
          </a:p>
          <a:p>
            <a:r>
              <a:rPr lang="en-US" dirty="0" smtClean="0"/>
              <a:t>Feverishly</a:t>
            </a:r>
          </a:p>
          <a:p>
            <a:r>
              <a:rPr lang="en-US" dirty="0" smtClean="0"/>
              <a:t>Rudimentary</a:t>
            </a:r>
          </a:p>
          <a:p>
            <a:r>
              <a:rPr lang="en-US" dirty="0" smtClean="0"/>
              <a:t>Intervention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Argument</a:t>
            </a:r>
          </a:p>
          <a:p>
            <a:r>
              <a:rPr lang="en-US" dirty="0" smtClean="0"/>
              <a:t>Facsimile </a:t>
            </a:r>
          </a:p>
          <a:p>
            <a:r>
              <a:rPr lang="en-US" dirty="0" smtClean="0"/>
              <a:t>Nuanced</a:t>
            </a:r>
          </a:p>
          <a:p>
            <a:r>
              <a:rPr lang="en-US" dirty="0" smtClean="0"/>
              <a:t>Sentimental </a:t>
            </a:r>
          </a:p>
          <a:p>
            <a:r>
              <a:rPr lang="en-US" dirty="0" smtClean="0"/>
              <a:t>Mystics</a:t>
            </a:r>
          </a:p>
          <a:p>
            <a:r>
              <a:rPr lang="en-US" dirty="0" smtClean="0"/>
              <a:t>Mandible </a:t>
            </a:r>
            <a:endParaRPr lang="en-US" dirty="0"/>
          </a:p>
          <a:p>
            <a:r>
              <a:rPr lang="en-US" dirty="0"/>
              <a:t>Tracheostomy </a:t>
            </a:r>
          </a:p>
          <a:p>
            <a:r>
              <a:rPr lang="en-US" dirty="0"/>
              <a:t>Monologue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287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Summarizing</vt:lpstr>
      <vt:lpstr>Dialectical Journals</vt:lpstr>
      <vt:lpstr>Songs</vt:lpstr>
      <vt:lpstr>Theme </vt:lpstr>
      <vt:lpstr>As You Read, You will see these words. Think about the meaning of the word in context. Write a synonym.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Summerizing</dc:title>
  <dc:creator>Tyler Secor</dc:creator>
  <cp:lastModifiedBy>Tyler Secor</cp:lastModifiedBy>
  <cp:revision>8</cp:revision>
  <dcterms:created xsi:type="dcterms:W3CDTF">2015-09-14T13:58:16Z</dcterms:created>
  <dcterms:modified xsi:type="dcterms:W3CDTF">2015-09-16T20:10:21Z</dcterms:modified>
</cp:coreProperties>
</file>