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F745D8-6152-4CC2-8336-66A8B277F736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526142-77BA-4BBE-9A8B-C3B6ABE86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295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526142-77BA-4BBE-9A8B-C3B6ABE8636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358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456F-8441-4D9E-AB87-EC410B56BE02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3C66F-CAD4-47C3-8510-DF382D6CD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732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456F-8441-4D9E-AB87-EC410B56BE02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3C66F-CAD4-47C3-8510-DF382D6CD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808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456F-8441-4D9E-AB87-EC410B56BE02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3C66F-CAD4-47C3-8510-DF382D6CD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284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456F-8441-4D9E-AB87-EC410B56BE02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3C66F-CAD4-47C3-8510-DF382D6CD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028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456F-8441-4D9E-AB87-EC410B56BE02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3C66F-CAD4-47C3-8510-DF382D6CD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935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456F-8441-4D9E-AB87-EC410B56BE02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3C66F-CAD4-47C3-8510-DF382D6CD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27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456F-8441-4D9E-AB87-EC410B56BE02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3C66F-CAD4-47C3-8510-DF382D6CD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260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456F-8441-4D9E-AB87-EC410B56BE02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3C66F-CAD4-47C3-8510-DF382D6CD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814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456F-8441-4D9E-AB87-EC410B56BE02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3C66F-CAD4-47C3-8510-DF382D6CD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329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456F-8441-4D9E-AB87-EC410B56BE02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3C66F-CAD4-47C3-8510-DF382D6CD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482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456F-8441-4D9E-AB87-EC410B56BE02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3C66F-CAD4-47C3-8510-DF382D6CD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001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E456F-8441-4D9E-AB87-EC410B56BE02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3C66F-CAD4-47C3-8510-DF382D6CD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308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862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What is the music video conveying about life?</a:t>
            </a:r>
          </a:p>
          <a:p>
            <a:r>
              <a:rPr lang="en-US" dirty="0" smtClean="0"/>
              <a:t>What does being alive mean to you?</a:t>
            </a:r>
          </a:p>
          <a:p>
            <a:r>
              <a:rPr lang="en-US" dirty="0" smtClean="0"/>
              <a:t>How do you assign value to life? </a:t>
            </a:r>
          </a:p>
          <a:p>
            <a:r>
              <a:rPr lang="en-US" dirty="0" smtClean="0"/>
              <a:t>What makes life challenging?</a:t>
            </a:r>
          </a:p>
          <a:p>
            <a:r>
              <a:rPr lang="en-US" dirty="0" smtClean="0"/>
              <a:t>Describe a few examples that help show your thinking about how people should value life.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20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Hamlet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dirty="0" smtClean="0"/>
              <a:t>What is a tragedy? What themes and outcomes would you expect to find in a tragedy?</a:t>
            </a:r>
          </a:p>
          <a:p>
            <a:r>
              <a:rPr lang="en-US" dirty="0" smtClean="0"/>
              <a:t>What do you know about the language Shakespeare uses?</a:t>
            </a:r>
          </a:p>
          <a:p>
            <a:r>
              <a:rPr lang="en-US" dirty="0" smtClean="0"/>
              <a:t>What have you done in past to help you read Shakespeare?</a:t>
            </a:r>
          </a:p>
          <a:p>
            <a:r>
              <a:rPr lang="en-US" dirty="0" smtClean="0"/>
              <a:t>He begins with </a:t>
            </a:r>
            <a:br>
              <a:rPr lang="en-US" dirty="0" smtClean="0"/>
            </a:br>
            <a:r>
              <a:rPr lang="en-US" dirty="0" smtClean="0"/>
              <a:t>“To be or not to be—that is the question” What do you think he is asking and what might the answer be?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11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tx1">
              <a:lumMod val="95000"/>
              <a:lumOff val="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Hamlet Questioning!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 smtClean="0"/>
              <a:t>Where does Hamlet ask the central question of his soliloquy?</a:t>
            </a:r>
          </a:p>
          <a:p>
            <a:r>
              <a:rPr lang="en-US" dirty="0" smtClean="0"/>
              <a:t>Where does he restate his question in greater detail?</a:t>
            </a:r>
          </a:p>
          <a:p>
            <a:r>
              <a:rPr lang="en-US" dirty="0" smtClean="0"/>
              <a:t>Does Hamlet ever answer his question?</a:t>
            </a:r>
          </a:p>
          <a:p>
            <a:r>
              <a:rPr lang="en-US" dirty="0" smtClean="0"/>
              <a:t>Does he ask another question in his speech?</a:t>
            </a:r>
          </a:p>
          <a:p>
            <a:r>
              <a:rPr lang="en-US" dirty="0" smtClean="0"/>
              <a:t>Who or what interrupts Hamlet at the end of his soliloquy? Do you think he was finished talking?</a:t>
            </a:r>
          </a:p>
        </p:txBody>
      </p:sp>
    </p:spTree>
    <p:extLst>
      <p:ext uri="{BB962C8B-B14F-4D97-AF65-F5344CB8AC3E}">
        <p14:creationId xmlns:p14="http://schemas.microsoft.com/office/powerpoint/2010/main" val="247033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Reread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672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 smtClean="0"/>
              <a:t>Highlight places where Hamlet describes what it means to be alive.</a:t>
            </a:r>
          </a:p>
          <a:p>
            <a:r>
              <a:rPr lang="en-US" dirty="0" smtClean="0"/>
              <a:t>Discuss with partner</a:t>
            </a:r>
          </a:p>
          <a:p>
            <a:r>
              <a:rPr lang="en-US" dirty="0" smtClean="0"/>
              <a:t>Mark those places with a + or – to indicate a positive or negative outlook on life.</a:t>
            </a:r>
          </a:p>
          <a:p>
            <a:r>
              <a:rPr lang="en-US" dirty="0" smtClean="0"/>
              <a:t>With your partner find two figures </a:t>
            </a:r>
            <a:r>
              <a:rPr lang="en-US" smtClean="0"/>
              <a:t>of speech </a:t>
            </a:r>
            <a:r>
              <a:rPr lang="en-US" dirty="0" smtClean="0"/>
              <a:t>(e.g., metaphor, personification)</a:t>
            </a:r>
          </a:p>
          <a:p>
            <a:r>
              <a:rPr lang="en-US" dirty="0" smtClean="0"/>
              <a:t>Paraphrase the figures of speech.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94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207</Words>
  <Application>Microsoft Office PowerPoint</Application>
  <PresentationFormat>On-screen Show (4:3)</PresentationFormat>
  <Paragraphs>24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Life</vt:lpstr>
      <vt:lpstr>Hamlet</vt:lpstr>
      <vt:lpstr>Hamlet Questioning!</vt:lpstr>
      <vt:lpstr>Reread</vt:lpstr>
    </vt:vector>
  </TitlesOfParts>
  <Company>Corona Norco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Tyler Secor</dc:creator>
  <cp:lastModifiedBy>Tyler Secor</cp:lastModifiedBy>
  <cp:revision>9</cp:revision>
  <dcterms:created xsi:type="dcterms:W3CDTF">2015-09-11T14:09:44Z</dcterms:created>
  <dcterms:modified xsi:type="dcterms:W3CDTF">2015-09-11T21:00:25Z</dcterms:modified>
</cp:coreProperties>
</file>