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26571-5750-4B59-AE68-771528DB75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3F6C154-8074-47F8-A261-BD4A4EFCA4CB}">
      <dgm:prSet phldrT="[Text]"/>
      <dgm:spPr/>
      <dgm:t>
        <a:bodyPr/>
        <a:lstStyle/>
        <a:p>
          <a:r>
            <a:rPr lang="en-US" dirty="0" smtClean="0"/>
            <a:t>Say</a:t>
          </a:r>
          <a:endParaRPr lang="en-US" dirty="0"/>
        </a:p>
      </dgm:t>
    </dgm:pt>
    <dgm:pt modelId="{A65F1266-CA6F-4351-9CED-E7D3B37A72BE}" type="parTrans" cxnId="{0612F567-B72D-4ADB-B6F0-CE1DF7FA5EC9}">
      <dgm:prSet/>
      <dgm:spPr/>
      <dgm:t>
        <a:bodyPr/>
        <a:lstStyle/>
        <a:p>
          <a:endParaRPr lang="en-US"/>
        </a:p>
      </dgm:t>
    </dgm:pt>
    <dgm:pt modelId="{A2BAE5E3-AF72-4341-9BDE-CB532673E971}" type="sibTrans" cxnId="{0612F567-B72D-4ADB-B6F0-CE1DF7FA5EC9}">
      <dgm:prSet/>
      <dgm:spPr/>
      <dgm:t>
        <a:bodyPr/>
        <a:lstStyle/>
        <a:p>
          <a:endParaRPr lang="en-US"/>
        </a:p>
      </dgm:t>
    </dgm:pt>
    <dgm:pt modelId="{D5F2CAE9-9738-4BF0-9DCD-6566417889C9}">
      <dgm:prSet phldrT="[Text]"/>
      <dgm:spPr/>
      <dgm:t>
        <a:bodyPr/>
        <a:lstStyle/>
        <a:p>
          <a:r>
            <a:rPr lang="en-US" dirty="0" smtClean="0"/>
            <a:t>Mean</a:t>
          </a:r>
          <a:endParaRPr lang="en-US" dirty="0"/>
        </a:p>
      </dgm:t>
    </dgm:pt>
    <dgm:pt modelId="{558C94A7-F90C-4A5F-9DCF-B1374B805EDB}" type="parTrans" cxnId="{436BA77D-64D6-44E9-81F9-F4EB51225F88}">
      <dgm:prSet/>
      <dgm:spPr/>
      <dgm:t>
        <a:bodyPr/>
        <a:lstStyle/>
        <a:p>
          <a:endParaRPr lang="en-US"/>
        </a:p>
      </dgm:t>
    </dgm:pt>
    <dgm:pt modelId="{17D1B22D-5120-426D-B822-934DF79163D4}" type="sibTrans" cxnId="{436BA77D-64D6-44E9-81F9-F4EB51225F88}">
      <dgm:prSet/>
      <dgm:spPr/>
      <dgm:t>
        <a:bodyPr/>
        <a:lstStyle/>
        <a:p>
          <a:endParaRPr lang="en-US"/>
        </a:p>
      </dgm:t>
    </dgm:pt>
    <dgm:pt modelId="{CD3CD986-DF19-48EB-8086-0E2DE7B3D800}">
      <dgm:prSet phldrT="[Text]"/>
      <dgm:spPr/>
      <dgm:t>
        <a:bodyPr/>
        <a:lstStyle/>
        <a:p>
          <a:r>
            <a:rPr lang="en-US" dirty="0" smtClean="0"/>
            <a:t>Matters</a:t>
          </a:r>
          <a:endParaRPr lang="en-US" dirty="0"/>
        </a:p>
      </dgm:t>
    </dgm:pt>
    <dgm:pt modelId="{7FA367ED-3A1C-485D-A9FF-19B0296881EB}" type="parTrans" cxnId="{C68AEA23-30BE-4147-8175-DC56E585F5D8}">
      <dgm:prSet/>
      <dgm:spPr/>
      <dgm:t>
        <a:bodyPr/>
        <a:lstStyle/>
        <a:p>
          <a:endParaRPr lang="en-US"/>
        </a:p>
      </dgm:t>
    </dgm:pt>
    <dgm:pt modelId="{A36BD8CC-A572-4C18-94BA-DFE90D4AE7D2}" type="sibTrans" cxnId="{C68AEA23-30BE-4147-8175-DC56E585F5D8}">
      <dgm:prSet/>
      <dgm:spPr/>
      <dgm:t>
        <a:bodyPr/>
        <a:lstStyle/>
        <a:p>
          <a:endParaRPr lang="en-US"/>
        </a:p>
      </dgm:t>
    </dgm:pt>
    <dgm:pt modelId="{5A5FDE4E-B1C2-4E20-B367-38009C31AA65}" type="pres">
      <dgm:prSet presAssocID="{6E526571-5750-4B59-AE68-771528DB7584}" presName="CompostProcess" presStyleCnt="0">
        <dgm:presLayoutVars>
          <dgm:dir/>
          <dgm:resizeHandles val="exact"/>
        </dgm:presLayoutVars>
      </dgm:prSet>
      <dgm:spPr/>
    </dgm:pt>
    <dgm:pt modelId="{0B7C0FE8-7FF7-408D-B9EE-DA1ADACACEA2}" type="pres">
      <dgm:prSet presAssocID="{6E526571-5750-4B59-AE68-771528DB7584}" presName="arrow" presStyleLbl="bgShp" presStyleIdx="0" presStyleCnt="1" custScaleX="117647" custLinFactNeighborX="1471" custLinFactNeighborY="3125"/>
      <dgm:spPr/>
    </dgm:pt>
    <dgm:pt modelId="{4D537A33-D919-48BA-89CC-C9A4403A729A}" type="pres">
      <dgm:prSet presAssocID="{6E526571-5750-4B59-AE68-771528DB7584}" presName="linearProcess" presStyleCnt="0"/>
      <dgm:spPr/>
    </dgm:pt>
    <dgm:pt modelId="{C82ADDFE-73D7-4AB8-AE23-DB2999B2581D}" type="pres">
      <dgm:prSet presAssocID="{43F6C154-8074-47F8-A261-BD4A4EFCA4CB}" presName="textNode" presStyleLbl="node1" presStyleIdx="0" presStyleCnt="3">
        <dgm:presLayoutVars>
          <dgm:bulletEnabled val="1"/>
        </dgm:presLayoutVars>
      </dgm:prSet>
      <dgm:spPr/>
    </dgm:pt>
    <dgm:pt modelId="{08C25119-EF6D-4086-ABB6-27E5CCB4412D}" type="pres">
      <dgm:prSet presAssocID="{A2BAE5E3-AF72-4341-9BDE-CB532673E971}" presName="sibTrans" presStyleCnt="0"/>
      <dgm:spPr/>
    </dgm:pt>
    <dgm:pt modelId="{9950C199-1BA9-4F4F-AF3B-975B4885706F}" type="pres">
      <dgm:prSet presAssocID="{D5F2CAE9-9738-4BF0-9DCD-6566417889C9}" presName="textNode" presStyleLbl="node1" presStyleIdx="1" presStyleCnt="3">
        <dgm:presLayoutVars>
          <dgm:bulletEnabled val="1"/>
        </dgm:presLayoutVars>
      </dgm:prSet>
      <dgm:spPr/>
    </dgm:pt>
    <dgm:pt modelId="{15597304-D5D4-4CBD-B080-C68E80555DB3}" type="pres">
      <dgm:prSet presAssocID="{17D1B22D-5120-426D-B822-934DF79163D4}" presName="sibTrans" presStyleCnt="0"/>
      <dgm:spPr/>
    </dgm:pt>
    <dgm:pt modelId="{F6CA0568-DB80-4A2F-98E2-05E63347EF5B}" type="pres">
      <dgm:prSet presAssocID="{CD3CD986-DF19-48EB-8086-0E2DE7B3D80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88B40E4-6CE3-4DB0-ADB7-628110F21468}" type="presOf" srcId="{6E526571-5750-4B59-AE68-771528DB7584}" destId="{5A5FDE4E-B1C2-4E20-B367-38009C31AA65}" srcOrd="0" destOrd="0" presId="urn:microsoft.com/office/officeart/2005/8/layout/hProcess9"/>
    <dgm:cxn modelId="{C68AEA23-30BE-4147-8175-DC56E585F5D8}" srcId="{6E526571-5750-4B59-AE68-771528DB7584}" destId="{CD3CD986-DF19-48EB-8086-0E2DE7B3D800}" srcOrd="2" destOrd="0" parTransId="{7FA367ED-3A1C-485D-A9FF-19B0296881EB}" sibTransId="{A36BD8CC-A572-4C18-94BA-DFE90D4AE7D2}"/>
    <dgm:cxn modelId="{1E55B11C-055A-490D-BD02-473ED6A72086}" type="presOf" srcId="{43F6C154-8074-47F8-A261-BD4A4EFCA4CB}" destId="{C82ADDFE-73D7-4AB8-AE23-DB2999B2581D}" srcOrd="0" destOrd="0" presId="urn:microsoft.com/office/officeart/2005/8/layout/hProcess9"/>
    <dgm:cxn modelId="{7B922F8D-E522-4772-9E1E-F3C2396E949D}" type="presOf" srcId="{CD3CD986-DF19-48EB-8086-0E2DE7B3D800}" destId="{F6CA0568-DB80-4A2F-98E2-05E63347EF5B}" srcOrd="0" destOrd="0" presId="urn:microsoft.com/office/officeart/2005/8/layout/hProcess9"/>
    <dgm:cxn modelId="{4DC1BE73-8E32-4CD3-A504-F7E8A82CEA1E}" type="presOf" srcId="{D5F2CAE9-9738-4BF0-9DCD-6566417889C9}" destId="{9950C199-1BA9-4F4F-AF3B-975B4885706F}" srcOrd="0" destOrd="0" presId="urn:microsoft.com/office/officeart/2005/8/layout/hProcess9"/>
    <dgm:cxn modelId="{436BA77D-64D6-44E9-81F9-F4EB51225F88}" srcId="{6E526571-5750-4B59-AE68-771528DB7584}" destId="{D5F2CAE9-9738-4BF0-9DCD-6566417889C9}" srcOrd="1" destOrd="0" parTransId="{558C94A7-F90C-4A5F-9DCF-B1374B805EDB}" sibTransId="{17D1B22D-5120-426D-B822-934DF79163D4}"/>
    <dgm:cxn modelId="{0612F567-B72D-4ADB-B6F0-CE1DF7FA5EC9}" srcId="{6E526571-5750-4B59-AE68-771528DB7584}" destId="{43F6C154-8074-47F8-A261-BD4A4EFCA4CB}" srcOrd="0" destOrd="0" parTransId="{A65F1266-CA6F-4351-9CED-E7D3B37A72BE}" sibTransId="{A2BAE5E3-AF72-4341-9BDE-CB532673E971}"/>
    <dgm:cxn modelId="{19434201-D55E-4754-A1CD-78EBAB4CBAC4}" type="presParOf" srcId="{5A5FDE4E-B1C2-4E20-B367-38009C31AA65}" destId="{0B7C0FE8-7FF7-408D-B9EE-DA1ADACACEA2}" srcOrd="0" destOrd="0" presId="urn:microsoft.com/office/officeart/2005/8/layout/hProcess9"/>
    <dgm:cxn modelId="{8EFE4D71-EC3C-4BF7-BE09-BCEF04600D3B}" type="presParOf" srcId="{5A5FDE4E-B1C2-4E20-B367-38009C31AA65}" destId="{4D537A33-D919-48BA-89CC-C9A4403A729A}" srcOrd="1" destOrd="0" presId="urn:microsoft.com/office/officeart/2005/8/layout/hProcess9"/>
    <dgm:cxn modelId="{0A3060A7-AEB7-4B9C-A9B0-ADB05DC99E28}" type="presParOf" srcId="{4D537A33-D919-48BA-89CC-C9A4403A729A}" destId="{C82ADDFE-73D7-4AB8-AE23-DB2999B2581D}" srcOrd="0" destOrd="0" presId="urn:microsoft.com/office/officeart/2005/8/layout/hProcess9"/>
    <dgm:cxn modelId="{030781D4-B772-422F-BD52-9FA96FCFE406}" type="presParOf" srcId="{4D537A33-D919-48BA-89CC-C9A4403A729A}" destId="{08C25119-EF6D-4086-ABB6-27E5CCB4412D}" srcOrd="1" destOrd="0" presId="urn:microsoft.com/office/officeart/2005/8/layout/hProcess9"/>
    <dgm:cxn modelId="{D845AF42-CE5E-48EB-BB06-5C5F7E2F0A36}" type="presParOf" srcId="{4D537A33-D919-48BA-89CC-C9A4403A729A}" destId="{9950C199-1BA9-4F4F-AF3B-975B4885706F}" srcOrd="2" destOrd="0" presId="urn:microsoft.com/office/officeart/2005/8/layout/hProcess9"/>
    <dgm:cxn modelId="{792F52E0-B41E-4EE6-A55A-538941B4C68F}" type="presParOf" srcId="{4D537A33-D919-48BA-89CC-C9A4403A729A}" destId="{15597304-D5D4-4CBD-B080-C68E80555DB3}" srcOrd="3" destOrd="0" presId="urn:microsoft.com/office/officeart/2005/8/layout/hProcess9"/>
    <dgm:cxn modelId="{DD70F37A-7298-4A4D-95CC-F5E1B703FC2D}" type="presParOf" srcId="{4D537A33-D919-48BA-89CC-C9A4403A729A}" destId="{F6CA0568-DB80-4A2F-98E2-05E63347EF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C0FE8-7FF7-408D-B9EE-DA1ADACACEA2}">
      <dsp:nvSpPr>
        <dsp:cNvPr id="0" name=""/>
        <dsp:cNvSpPr/>
      </dsp:nvSpPr>
      <dsp:spPr>
        <a:xfrm>
          <a:off x="3" y="0"/>
          <a:ext cx="609599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ADDFE-73D7-4AB8-AE23-DB2999B2581D}">
      <dsp:nvSpPr>
        <dsp:cNvPr id="0" name=""/>
        <dsp:cNvSpPr/>
      </dsp:nvSpPr>
      <dsp:spPr>
        <a:xfrm>
          <a:off x="2713" y="1219199"/>
          <a:ext cx="191529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Say</a:t>
          </a:r>
          <a:endParaRPr lang="en-US" sz="3600" kern="1200" dirty="0"/>
        </a:p>
      </dsp:txBody>
      <dsp:txXfrm>
        <a:off x="82068" y="1298554"/>
        <a:ext cx="1756585" cy="1466890"/>
      </dsp:txXfrm>
    </dsp:sp>
    <dsp:sp modelId="{9950C199-1BA9-4F4F-AF3B-975B4885706F}">
      <dsp:nvSpPr>
        <dsp:cNvPr id="0" name=""/>
        <dsp:cNvSpPr/>
      </dsp:nvSpPr>
      <dsp:spPr>
        <a:xfrm>
          <a:off x="2090352" y="1219199"/>
          <a:ext cx="191529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Mean</a:t>
          </a:r>
          <a:endParaRPr lang="en-US" sz="3600" kern="1200" dirty="0"/>
        </a:p>
      </dsp:txBody>
      <dsp:txXfrm>
        <a:off x="2169707" y="1298554"/>
        <a:ext cx="1756585" cy="1466890"/>
      </dsp:txXfrm>
    </dsp:sp>
    <dsp:sp modelId="{F6CA0568-DB80-4A2F-98E2-05E63347EF5B}">
      <dsp:nvSpPr>
        <dsp:cNvPr id="0" name=""/>
        <dsp:cNvSpPr/>
      </dsp:nvSpPr>
      <dsp:spPr>
        <a:xfrm>
          <a:off x="4177990" y="1219199"/>
          <a:ext cx="191529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Matters</a:t>
          </a:r>
          <a:endParaRPr lang="en-US" sz="3600" kern="1200" dirty="0"/>
        </a:p>
      </dsp:txBody>
      <dsp:txXfrm>
        <a:off x="4257345" y="1298554"/>
        <a:ext cx="1756585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8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104F-5882-4350-856D-97099516D99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AC51-EABF-4688-ACF7-E0F32C9F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72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41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5486400" cy="2971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Why do you think Chris changed his name to Alexander </a:t>
            </a:r>
            <a:r>
              <a:rPr lang="en-US" dirty="0" err="1" smtClean="0"/>
              <a:t>Supertramp</a:t>
            </a:r>
            <a:r>
              <a:rPr lang="en-US" dirty="0" smtClean="0"/>
              <a:t>? What do you think the third person journal communicates about Chris’ intentions for his journal?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6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Write two paragraphs.</a:t>
            </a:r>
          </a:p>
          <a:p>
            <a:r>
              <a:rPr lang="en-US" dirty="0" smtClean="0"/>
              <a:t>What do you think about Chris as a person? </a:t>
            </a:r>
          </a:p>
          <a:p>
            <a:pPr lvl="1"/>
            <a:r>
              <a:rPr lang="en-US" dirty="0" smtClean="0"/>
              <a:t>Base your response on the text. Therefore, include at least two pieces of text in your response. </a:t>
            </a:r>
          </a:p>
          <a:p>
            <a:pPr lvl="1"/>
            <a:r>
              <a:rPr lang="en-US" dirty="0" smtClean="0"/>
              <a:t>Be sure to explain your thoughts. How did you come to the conclusion you did, and why does your answer seem to be accurate?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914400"/>
            <a:ext cx="33528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Supertramp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0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705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Look at text, predict, define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733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Primordial (38)</a:t>
            </a:r>
          </a:p>
          <a:p>
            <a:r>
              <a:rPr lang="en-US" dirty="0" smtClean="0"/>
              <a:t>Oxymoronic (39)</a:t>
            </a:r>
          </a:p>
          <a:p>
            <a:r>
              <a:rPr lang="en-US" dirty="0" smtClean="0"/>
              <a:t>Ideology (39)</a:t>
            </a:r>
          </a:p>
          <a:p>
            <a:r>
              <a:rPr lang="en-US" dirty="0" smtClean="0"/>
              <a:t>Conventional (39)</a:t>
            </a:r>
          </a:p>
          <a:p>
            <a:r>
              <a:rPr lang="en-US" dirty="0" smtClean="0"/>
              <a:t>Discernible (39)</a:t>
            </a:r>
          </a:p>
          <a:p>
            <a:r>
              <a:rPr lang="en-US" dirty="0" smtClean="0"/>
              <a:t>Bourgeois (39)</a:t>
            </a:r>
          </a:p>
          <a:p>
            <a:r>
              <a:rPr lang="en-US" dirty="0" smtClean="0"/>
              <a:t>Sundry (43)</a:t>
            </a:r>
          </a:p>
        </p:txBody>
      </p:sp>
    </p:spTree>
    <p:extLst>
      <p:ext uri="{BB962C8B-B14F-4D97-AF65-F5344CB8AC3E}">
        <p14:creationId xmlns:p14="http://schemas.microsoft.com/office/powerpoint/2010/main" val="280545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Complete for the epigraph. Find two other important passages.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59236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72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2" y="309127"/>
            <a:ext cx="7306695" cy="623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9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145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What’s in a name?</vt:lpstr>
      <vt:lpstr>Supertramp</vt:lpstr>
      <vt:lpstr>Look at text, predict, define </vt:lpstr>
      <vt:lpstr>Complete for the epigraph. Find two other important passages.</vt:lpstr>
      <vt:lpstr>PowerPoint Presentation</vt:lpstr>
    </vt:vector>
  </TitlesOfParts>
  <Company>Corona Norco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a name?</dc:title>
  <dc:creator>Tyler Secor</dc:creator>
  <cp:lastModifiedBy>Tyler Secor</cp:lastModifiedBy>
  <cp:revision>4</cp:revision>
  <dcterms:created xsi:type="dcterms:W3CDTF">2015-10-21T15:11:33Z</dcterms:created>
  <dcterms:modified xsi:type="dcterms:W3CDTF">2015-10-21T15:45:50Z</dcterms:modified>
</cp:coreProperties>
</file>